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734" autoAdjust="0"/>
  </p:normalViewPr>
  <p:slideViewPr>
    <p:cSldViewPr snapToGrid="0">
      <p:cViewPr varScale="1">
        <p:scale>
          <a:sx n="44" d="100"/>
          <a:sy n="44" d="100"/>
        </p:scale>
        <p:origin x="2076" y="42"/>
      </p:cViewPr>
      <p:guideLst/>
    </p:cSldViewPr>
  </p:slideViewPr>
  <p:notesTextViewPr>
    <p:cViewPr>
      <p:scale>
        <a:sx n="1" d="1"/>
        <a:sy n="1" d="1"/>
      </p:scale>
      <p:origin x="0" y="0"/>
    </p:cViewPr>
  </p:notesTextViewPr>
  <p:notesViewPr>
    <p:cSldViewPr snapToGrid="0">
      <p:cViewPr varScale="1">
        <p:scale>
          <a:sx n="54" d="100"/>
          <a:sy n="54" d="100"/>
        </p:scale>
        <p:origin x="196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Speaking the Truth Honestly</a:t>
            </a: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January 25, 2015 pm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8F5993-C0BE-4A83-BDF8-1B6FB4C9A26E}" type="slidenum">
              <a:rPr lang="en-US" smtClean="0"/>
              <a:t>‹#›</a:t>
            </a:fld>
            <a:endParaRPr lang="en-US"/>
          </a:p>
        </p:txBody>
      </p:sp>
    </p:spTree>
    <p:extLst>
      <p:ext uri="{BB962C8B-B14F-4D97-AF65-F5344CB8AC3E}">
        <p14:creationId xmlns:p14="http://schemas.microsoft.com/office/powerpoint/2010/main" val="1362156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D6258E-BC6D-4D3A-90D8-584C0FBF02AE}" type="datetimeFigureOut">
              <a:rPr lang="en-US" smtClean="0"/>
              <a:t>4/13/2015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441892-B2F4-4836-8AD8-4ABA45397B0E}" type="slidenum">
              <a:rPr lang="en-US" smtClean="0"/>
              <a:t>‹#›</a:t>
            </a:fld>
            <a:endParaRPr lang="en-US"/>
          </a:p>
        </p:txBody>
      </p:sp>
    </p:spTree>
    <p:extLst>
      <p:ext uri="{BB962C8B-B14F-4D97-AF65-F5344CB8AC3E}">
        <p14:creationId xmlns:p14="http://schemas.microsoft.com/office/powerpoint/2010/main" val="169112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Jesus is the Truth </a:t>
            </a:r>
            <a:r>
              <a:rPr lang="en-US" b="1" dirty="0"/>
              <a:t>(</a:t>
            </a:r>
            <a:r>
              <a:rPr lang="en-US" b="1" dirty="0" err="1"/>
              <a:t>Jno</a:t>
            </a:r>
            <a:r>
              <a:rPr lang="en-US" b="1" dirty="0"/>
              <a:t>. 14:6). </a:t>
            </a:r>
            <a:endParaRPr lang="en-US" b="1" dirty="0" smtClean="0"/>
          </a:p>
          <a:p>
            <a:pPr marL="171450" indent="-171450">
              <a:buFont typeface="Arial" panose="020B0604020202020204" pitchFamily="34" charset="0"/>
              <a:buChar char="•"/>
            </a:pPr>
            <a:r>
              <a:rPr lang="en-US" dirty="0" smtClean="0"/>
              <a:t>Not </a:t>
            </a:r>
            <a:r>
              <a:rPr lang="en-US" dirty="0"/>
              <a:t>only is He the true way to the Father, His every word was spoken in total honesty, precision and certainty </a:t>
            </a:r>
            <a:r>
              <a:rPr lang="en-US" b="1" dirty="0"/>
              <a:t>(</a:t>
            </a:r>
            <a:r>
              <a:rPr lang="en-US" b="1" dirty="0" err="1"/>
              <a:t>Jno</a:t>
            </a:r>
            <a:r>
              <a:rPr lang="en-US" b="1" dirty="0"/>
              <a:t>. 8:26, 46</a:t>
            </a:r>
            <a:r>
              <a:rPr lang="en-US" b="1" dirty="0" smtClean="0"/>
              <a:t>).</a:t>
            </a:r>
          </a:p>
          <a:p>
            <a:pPr marL="171450" indent="-171450">
              <a:buFont typeface="Arial" panose="020B0604020202020204" pitchFamily="34" charset="0"/>
              <a:buChar char="•"/>
            </a:pPr>
            <a:r>
              <a:rPr lang="en-US" dirty="0" smtClean="0"/>
              <a:t>Likewise</a:t>
            </a:r>
            <a:r>
              <a:rPr lang="en-US" dirty="0"/>
              <a:t>, we must honestly speak the truth in love: </a:t>
            </a:r>
            <a:r>
              <a:rPr lang="en-US" i="1" dirty="0"/>
              <a:t>Therefore, putting away lying, “Let each one of you speak truth with his neighbor,” for we are members of one another</a:t>
            </a:r>
            <a:r>
              <a:rPr lang="en-US" dirty="0"/>
              <a:t> </a:t>
            </a:r>
            <a:r>
              <a:rPr lang="en-US" b="1" dirty="0"/>
              <a:t>(Eph. 4:25); </a:t>
            </a:r>
            <a:r>
              <a:rPr lang="en-US" i="1" dirty="0"/>
              <a:t>but, speaking truth in love, may grow up in all things into Him who is the head–Christ...</a:t>
            </a:r>
            <a:r>
              <a:rPr lang="en-US" dirty="0"/>
              <a:t> </a:t>
            </a:r>
            <a:r>
              <a:rPr lang="en-US" b="1" dirty="0"/>
              <a:t>(Eph. 4:15).</a:t>
            </a:r>
          </a:p>
          <a:p>
            <a:endParaRPr lang="en-US" dirty="0"/>
          </a:p>
          <a:p>
            <a:r>
              <a:rPr lang="en-US" dirty="0"/>
              <a:t>Based on an article by Joe Price…</a:t>
            </a:r>
          </a:p>
        </p:txBody>
      </p:sp>
      <p:sp>
        <p:nvSpPr>
          <p:cNvPr id="4" name="Slide Number Placeholder 3"/>
          <p:cNvSpPr>
            <a:spLocks noGrp="1"/>
          </p:cNvSpPr>
          <p:nvPr>
            <p:ph type="sldNum" sz="quarter" idx="10"/>
          </p:nvPr>
        </p:nvSpPr>
        <p:spPr/>
        <p:txBody>
          <a:bodyPr/>
          <a:lstStyle/>
          <a:p>
            <a:fld id="{E9441892-B2F4-4836-8AD8-4ABA45397B0E}" type="slidenum">
              <a:rPr lang="en-US" smtClean="0"/>
              <a:t>1</a:t>
            </a:fld>
            <a:endParaRPr lang="en-US"/>
          </a:p>
        </p:txBody>
      </p:sp>
    </p:spTree>
    <p:extLst>
      <p:ext uri="{BB962C8B-B14F-4D97-AF65-F5344CB8AC3E}">
        <p14:creationId xmlns:p14="http://schemas.microsoft.com/office/powerpoint/2010/main" val="172697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Jesus answered and said to them, “Even if I bear witness of Myself, My witness is true, for I know where I came from and where I am going; but you do not know where I come from and where I am going</a:t>
            </a:r>
            <a:r>
              <a:rPr lang="en-US" dirty="0"/>
              <a:t>” </a:t>
            </a:r>
            <a:r>
              <a:rPr lang="en-US" b="1" dirty="0"/>
              <a:t>(</a:t>
            </a:r>
            <a:r>
              <a:rPr lang="en-US" b="1" dirty="0" err="1"/>
              <a:t>Jno</a:t>
            </a:r>
            <a:r>
              <a:rPr lang="en-US" b="1" dirty="0"/>
              <a:t>. 8:14). </a:t>
            </a:r>
            <a:endParaRPr lang="en-US" b="1" dirty="0" smtClean="0"/>
          </a:p>
          <a:p>
            <a:pPr marL="171450" indent="-171450">
              <a:buFont typeface="Arial" panose="020B0604020202020204" pitchFamily="34" charset="0"/>
              <a:buChar char="•"/>
            </a:pPr>
            <a:r>
              <a:rPr lang="en-US" dirty="0" smtClean="0"/>
              <a:t>When </a:t>
            </a:r>
            <a:r>
              <a:rPr lang="en-US" dirty="0"/>
              <a:t>some men write of themselves it has to be filtered through the sieve of honesty for accuracy, but not the words of Jesus. </a:t>
            </a:r>
            <a:endParaRPr lang="en-US" dirty="0" smtClean="0"/>
          </a:p>
          <a:p>
            <a:pPr marL="171450" indent="-171450">
              <a:buFont typeface="Arial" panose="020B0604020202020204" pitchFamily="34" charset="0"/>
              <a:buChar char="•"/>
            </a:pPr>
            <a:r>
              <a:rPr lang="en-US" dirty="0" smtClean="0"/>
              <a:t>Nothing </a:t>
            </a:r>
            <a:r>
              <a:rPr lang="en-US" dirty="0"/>
              <a:t>that He said about Himself was exaggerated, overstated, misleading or embellished. Can this be said of the things we say about ourselves?</a:t>
            </a:r>
          </a:p>
        </p:txBody>
      </p:sp>
      <p:sp>
        <p:nvSpPr>
          <p:cNvPr id="4" name="Slide Number Placeholder 3"/>
          <p:cNvSpPr>
            <a:spLocks noGrp="1"/>
          </p:cNvSpPr>
          <p:nvPr>
            <p:ph type="sldNum" sz="quarter" idx="10"/>
          </p:nvPr>
        </p:nvSpPr>
        <p:spPr/>
        <p:txBody>
          <a:bodyPr/>
          <a:lstStyle/>
          <a:p>
            <a:fld id="{E9441892-B2F4-4836-8AD8-4ABA45397B0E}" type="slidenum">
              <a:rPr lang="en-US" smtClean="0"/>
              <a:t>2</a:t>
            </a:fld>
            <a:endParaRPr lang="en-US"/>
          </a:p>
        </p:txBody>
      </p:sp>
    </p:spTree>
    <p:extLst>
      <p:ext uri="{BB962C8B-B14F-4D97-AF65-F5344CB8AC3E}">
        <p14:creationId xmlns:p14="http://schemas.microsoft.com/office/powerpoint/2010/main" val="351904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And Jesus answered and said to them, “Do you suppose that these Galileans were worse sinners than all other Galileans, because they suffered such things? I tell you, no; but unless you repent you will all likewise perish” </a:t>
            </a:r>
            <a:r>
              <a:rPr lang="en-US" b="1" dirty="0"/>
              <a:t>(</a:t>
            </a:r>
            <a:r>
              <a:rPr lang="en-US" b="1" dirty="0" err="1"/>
              <a:t>Lk</a:t>
            </a:r>
            <a:r>
              <a:rPr lang="en-US" b="1" dirty="0"/>
              <a:t>. 13:2–3). </a:t>
            </a:r>
            <a:endParaRPr lang="en-US" b="1" dirty="0" smtClean="0"/>
          </a:p>
          <a:p>
            <a:pPr marL="171450" indent="-171450">
              <a:buFont typeface="Arial" panose="020B0604020202020204" pitchFamily="34" charset="0"/>
              <a:buChar char="•"/>
            </a:pPr>
            <a:r>
              <a:rPr lang="en-US" dirty="0" smtClean="0"/>
              <a:t>He </a:t>
            </a:r>
            <a:r>
              <a:rPr lang="en-US" dirty="0"/>
              <a:t>spoke with candor about the presence and power of sin. </a:t>
            </a:r>
            <a:r>
              <a:rPr lang="en-US" u="sng" dirty="0"/>
              <a:t>He did not sugarcoat the danger of sin </a:t>
            </a:r>
            <a:r>
              <a:rPr lang="en-US" dirty="0"/>
              <a:t>when speaking to sinners </a:t>
            </a:r>
            <a:r>
              <a:rPr lang="en-US" b="1" dirty="0"/>
              <a:t>(</a:t>
            </a:r>
            <a:r>
              <a:rPr lang="en-US" b="1" dirty="0" err="1"/>
              <a:t>Jno</a:t>
            </a:r>
            <a:r>
              <a:rPr lang="en-US" b="1" dirty="0"/>
              <a:t>. 8:31-44). </a:t>
            </a:r>
            <a:endParaRPr lang="en-US" b="1" dirty="0" smtClean="0"/>
          </a:p>
          <a:p>
            <a:pPr marL="171450" indent="-171450">
              <a:buFont typeface="Arial" panose="020B0604020202020204" pitchFamily="34" charset="0"/>
              <a:buChar char="•"/>
            </a:pPr>
            <a:r>
              <a:rPr lang="en-US" dirty="0" smtClean="0"/>
              <a:t>He </a:t>
            </a:r>
            <a:r>
              <a:rPr lang="en-US" u="sng" dirty="0"/>
              <a:t>also spoke with compassion </a:t>
            </a:r>
            <a:r>
              <a:rPr lang="en-US" dirty="0"/>
              <a:t>of those held in its clutches </a:t>
            </a:r>
            <a:r>
              <a:rPr lang="en-US" b="1" dirty="0"/>
              <a:t>(</a:t>
            </a:r>
            <a:r>
              <a:rPr lang="en-US" b="1" dirty="0" err="1"/>
              <a:t>Lk</a:t>
            </a:r>
            <a:r>
              <a:rPr lang="en-US" b="1" dirty="0"/>
              <a:t>. 7:44-50). </a:t>
            </a:r>
            <a:endParaRPr lang="en-US" b="1" dirty="0" smtClean="0"/>
          </a:p>
          <a:p>
            <a:pPr marL="171450" indent="-171450">
              <a:buFont typeface="Arial" panose="020B0604020202020204" pitchFamily="34" charset="0"/>
              <a:buChar char="•"/>
            </a:pPr>
            <a:r>
              <a:rPr lang="en-US" dirty="0" smtClean="0"/>
              <a:t>When </a:t>
            </a:r>
            <a:r>
              <a:rPr lang="en-US" dirty="0"/>
              <a:t>the rottenness of sin needed exposing, He did not keep </a:t>
            </a:r>
            <a:r>
              <a:rPr lang="en-US" dirty="0" smtClean="0"/>
              <a:t>silent. </a:t>
            </a:r>
            <a:r>
              <a:rPr lang="en-US" dirty="0"/>
              <a:t>Can this be said of us speaking the truth about sin?</a:t>
            </a:r>
          </a:p>
        </p:txBody>
      </p:sp>
      <p:sp>
        <p:nvSpPr>
          <p:cNvPr id="4" name="Slide Number Placeholder 3"/>
          <p:cNvSpPr>
            <a:spLocks noGrp="1"/>
          </p:cNvSpPr>
          <p:nvPr>
            <p:ph type="sldNum" sz="quarter" idx="10"/>
          </p:nvPr>
        </p:nvSpPr>
        <p:spPr/>
        <p:txBody>
          <a:bodyPr/>
          <a:lstStyle/>
          <a:p>
            <a:fld id="{E9441892-B2F4-4836-8AD8-4ABA45397B0E}" type="slidenum">
              <a:rPr lang="en-US" smtClean="0"/>
              <a:t>3</a:t>
            </a:fld>
            <a:endParaRPr lang="en-US"/>
          </a:p>
        </p:txBody>
      </p:sp>
    </p:spTree>
    <p:extLst>
      <p:ext uri="{BB962C8B-B14F-4D97-AF65-F5344CB8AC3E}">
        <p14:creationId xmlns:p14="http://schemas.microsoft.com/office/powerpoint/2010/main" val="390934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And I also say to you that you are Peter, and on this rock I will build My church, and the gates of Hades shall not prevail against it</a:t>
            </a:r>
            <a:r>
              <a:rPr lang="en-US" dirty="0"/>
              <a:t> </a:t>
            </a:r>
            <a:r>
              <a:rPr lang="en-US" b="1" dirty="0"/>
              <a:t>(Matt. 16:18). </a:t>
            </a:r>
            <a:endParaRPr lang="en-US" b="1" dirty="0" smtClean="0"/>
          </a:p>
          <a:p>
            <a:pPr marL="171450" indent="-171450">
              <a:buFont typeface="Arial" panose="020B0604020202020204" pitchFamily="34" charset="0"/>
              <a:buChar char="•"/>
            </a:pPr>
            <a:r>
              <a:rPr lang="en-US" dirty="0" smtClean="0"/>
              <a:t>Some </a:t>
            </a:r>
            <a:r>
              <a:rPr lang="en-US" dirty="0"/>
              <a:t>congregations in our day do not want to identify themselves as a “church of Christ”, apparently to avoid some assumed prejudice against the church of Christ. However, Jesus did not refuse to speak of His church, </a:t>
            </a:r>
            <a:r>
              <a:rPr lang="en-US" u="sng" dirty="0"/>
              <a:t>even when His life was at stake </a:t>
            </a:r>
            <a:r>
              <a:rPr lang="en-US" b="1" dirty="0"/>
              <a:t>(</a:t>
            </a:r>
            <a:r>
              <a:rPr lang="en-US" b="1" dirty="0" err="1"/>
              <a:t>Jno</a:t>
            </a:r>
            <a:r>
              <a:rPr lang="en-US" b="1" dirty="0"/>
              <a:t>. 18:33-37). </a:t>
            </a:r>
            <a:endParaRPr lang="en-US" b="1" dirty="0" smtClean="0"/>
          </a:p>
          <a:p>
            <a:pPr marL="171450" indent="-171450">
              <a:buFont typeface="Arial" panose="020B0604020202020204" pitchFamily="34" charset="0"/>
              <a:buChar char="•"/>
            </a:pPr>
            <a:r>
              <a:rPr lang="en-US" dirty="0" smtClean="0"/>
              <a:t>Can </a:t>
            </a:r>
            <a:r>
              <a:rPr lang="en-US" dirty="0"/>
              <a:t>it be said that we speak as honestly about His church as Jesus did?</a:t>
            </a:r>
          </a:p>
        </p:txBody>
      </p:sp>
      <p:sp>
        <p:nvSpPr>
          <p:cNvPr id="4" name="Slide Number Placeholder 3"/>
          <p:cNvSpPr>
            <a:spLocks noGrp="1"/>
          </p:cNvSpPr>
          <p:nvPr>
            <p:ph type="sldNum" sz="quarter" idx="10"/>
          </p:nvPr>
        </p:nvSpPr>
        <p:spPr/>
        <p:txBody>
          <a:bodyPr/>
          <a:lstStyle/>
          <a:p>
            <a:fld id="{E9441892-B2F4-4836-8AD8-4ABA45397B0E}" type="slidenum">
              <a:rPr lang="en-US" smtClean="0"/>
              <a:t>4</a:t>
            </a:fld>
            <a:endParaRPr lang="en-US"/>
          </a:p>
        </p:txBody>
      </p:sp>
    </p:spTree>
    <p:extLst>
      <p:ext uri="{BB962C8B-B14F-4D97-AF65-F5344CB8AC3E}">
        <p14:creationId xmlns:p14="http://schemas.microsoft.com/office/powerpoint/2010/main" val="64359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They will put you out of the synagogues; yes, the time is coming that whoever kills you will think that he offers God service. And these things they will do to you because they have not known the Father nor Me. But these things I have told you, that when the time comes, you may remember that I told you of them. And these things I did not say to you at the beginning, because I was with you</a:t>
            </a:r>
            <a:r>
              <a:rPr lang="en-US" dirty="0"/>
              <a:t> </a:t>
            </a:r>
            <a:r>
              <a:rPr lang="en-US" b="1" dirty="0"/>
              <a:t>(</a:t>
            </a:r>
            <a:r>
              <a:rPr lang="en-US" b="1" dirty="0" err="1"/>
              <a:t>Jno</a:t>
            </a:r>
            <a:r>
              <a:rPr lang="en-US" b="1" dirty="0"/>
              <a:t>. 16:2–4</a:t>
            </a:r>
            <a:r>
              <a:rPr lang="en-US" b="1" dirty="0" smtClean="0"/>
              <a:t>).</a:t>
            </a:r>
          </a:p>
          <a:p>
            <a:pPr marL="171450" indent="-171450">
              <a:buFont typeface="Arial" panose="020B0604020202020204" pitchFamily="34" charset="0"/>
              <a:buChar char="•"/>
            </a:pPr>
            <a:r>
              <a:rPr lang="en-US" dirty="0" smtClean="0"/>
              <a:t>Jesus </a:t>
            </a:r>
            <a:r>
              <a:rPr lang="en-US" dirty="0"/>
              <a:t>spoke of death, resurrection and judgment </a:t>
            </a:r>
            <a:r>
              <a:rPr lang="en-US" b="1" dirty="0"/>
              <a:t>(</a:t>
            </a:r>
            <a:r>
              <a:rPr lang="en-US" b="1" dirty="0" err="1"/>
              <a:t>Jno</a:t>
            </a:r>
            <a:r>
              <a:rPr lang="en-US" b="1" dirty="0"/>
              <a:t>. 5:28-29). </a:t>
            </a:r>
            <a:endParaRPr lang="en-US" b="1" dirty="0" smtClean="0"/>
          </a:p>
          <a:p>
            <a:pPr marL="171450" indent="-171450">
              <a:buFont typeface="Arial" panose="020B0604020202020204" pitchFamily="34" charset="0"/>
              <a:buChar char="•"/>
            </a:pPr>
            <a:r>
              <a:rPr lang="en-US" dirty="0" smtClean="0"/>
              <a:t>He </a:t>
            </a:r>
            <a:r>
              <a:rPr lang="en-US" dirty="0"/>
              <a:t>told His disciples of trials and hardships as well as of joy and the reward of faithfulness </a:t>
            </a:r>
            <a:r>
              <a:rPr lang="en-US" b="1" dirty="0"/>
              <a:t>(</a:t>
            </a:r>
            <a:r>
              <a:rPr lang="en-US" b="1" dirty="0" err="1"/>
              <a:t>Jno</a:t>
            </a:r>
            <a:r>
              <a:rPr lang="en-US" b="1" dirty="0"/>
              <a:t>. 13:36-14:3). </a:t>
            </a:r>
            <a:endParaRPr lang="en-US" b="1" dirty="0" smtClean="0"/>
          </a:p>
          <a:p>
            <a:pPr marL="171450" indent="-171450">
              <a:buFont typeface="Arial" panose="020B0604020202020204" pitchFamily="34" charset="0"/>
              <a:buChar char="•"/>
            </a:pPr>
            <a:r>
              <a:rPr lang="en-US" dirty="0" smtClean="0"/>
              <a:t>Can </a:t>
            </a:r>
            <a:r>
              <a:rPr lang="en-US" dirty="0"/>
              <a:t>it be said that we honestly speak what the word of God says about the future to others the way Jesus </a:t>
            </a:r>
            <a:r>
              <a:rPr lang="en-US" dirty="0" smtClean="0"/>
              <a:t>did? </a:t>
            </a:r>
            <a:r>
              <a:rPr lang="en-US" b="1" dirty="0"/>
              <a:t>(</a:t>
            </a:r>
            <a:r>
              <a:rPr lang="en-US" b="1" dirty="0" err="1"/>
              <a:t>Jno</a:t>
            </a:r>
            <a:r>
              <a:rPr lang="en-US" b="1" dirty="0"/>
              <a:t>. </a:t>
            </a:r>
            <a:r>
              <a:rPr lang="en-US" b="1" dirty="0" smtClean="0"/>
              <a:t>12:48)</a:t>
            </a:r>
            <a:endParaRPr lang="en-US" b="1" dirty="0"/>
          </a:p>
        </p:txBody>
      </p:sp>
      <p:sp>
        <p:nvSpPr>
          <p:cNvPr id="4" name="Slide Number Placeholder 3"/>
          <p:cNvSpPr>
            <a:spLocks noGrp="1"/>
          </p:cNvSpPr>
          <p:nvPr>
            <p:ph type="sldNum" sz="quarter" idx="10"/>
          </p:nvPr>
        </p:nvSpPr>
        <p:spPr/>
        <p:txBody>
          <a:bodyPr/>
          <a:lstStyle/>
          <a:p>
            <a:fld id="{E9441892-B2F4-4836-8AD8-4ABA45397B0E}" type="slidenum">
              <a:rPr lang="en-US" smtClean="0"/>
              <a:t>5</a:t>
            </a:fld>
            <a:endParaRPr lang="en-US"/>
          </a:p>
        </p:txBody>
      </p:sp>
    </p:spTree>
    <p:extLst>
      <p:ext uri="{BB962C8B-B14F-4D97-AF65-F5344CB8AC3E}">
        <p14:creationId xmlns:p14="http://schemas.microsoft.com/office/powerpoint/2010/main" val="3895457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F1C2CB-BEEE-4127-851D-3A25094787BB}"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205628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1C2CB-BEEE-4127-851D-3A25094787BB}"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402775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1C2CB-BEEE-4127-851D-3A25094787BB}"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317580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1C2CB-BEEE-4127-851D-3A25094787BB}"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227672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1C2CB-BEEE-4127-851D-3A25094787BB}"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390412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F1C2CB-BEEE-4127-851D-3A25094787BB}"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36251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1C2CB-BEEE-4127-851D-3A25094787BB}" type="datetimeFigureOut">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51390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1C2CB-BEEE-4127-851D-3A25094787BB}" type="datetimeFigureOut">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315126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1C2CB-BEEE-4127-851D-3A25094787BB}" type="datetimeFigureOut">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264450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1C2CB-BEEE-4127-851D-3A25094787BB}"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380644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1C2CB-BEEE-4127-851D-3A25094787BB}"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524C5-7BA6-49D3-AAFE-0205AF573B3D}" type="slidenum">
              <a:rPr lang="en-US" smtClean="0"/>
              <a:t>‹#›</a:t>
            </a:fld>
            <a:endParaRPr lang="en-US"/>
          </a:p>
        </p:txBody>
      </p:sp>
    </p:spTree>
    <p:extLst>
      <p:ext uri="{BB962C8B-B14F-4D97-AF65-F5344CB8AC3E}">
        <p14:creationId xmlns:p14="http://schemas.microsoft.com/office/powerpoint/2010/main" val="268003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1C2CB-BEEE-4127-851D-3A25094787BB}" type="datetimeFigureOut">
              <a:rPr lang="en-US" smtClean="0"/>
              <a:t>4/13/2015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524C5-7BA6-49D3-AAFE-0205AF573B3D}" type="slidenum">
              <a:rPr lang="en-US" smtClean="0"/>
              <a:t>‹#›</a:t>
            </a:fld>
            <a:endParaRPr lang="en-US"/>
          </a:p>
        </p:txBody>
      </p:sp>
    </p:spTree>
    <p:extLst>
      <p:ext uri="{BB962C8B-B14F-4D97-AF65-F5344CB8AC3E}">
        <p14:creationId xmlns:p14="http://schemas.microsoft.com/office/powerpoint/2010/main" val="1034470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85800" y="982534"/>
            <a:ext cx="7772399" cy="4862731"/>
          </a:xfrm>
          <a:prstGeom prst="rect">
            <a:avLst/>
          </a:prstGeom>
        </p:spPr>
      </p:pic>
      <p:sp>
        <p:nvSpPr>
          <p:cNvPr id="2" name="Title 1"/>
          <p:cNvSpPr>
            <a:spLocks noGrp="1"/>
          </p:cNvSpPr>
          <p:nvPr>
            <p:ph type="ctrTitle"/>
          </p:nvPr>
        </p:nvSpPr>
        <p:spPr>
          <a:xfrm>
            <a:off x="685800" y="161365"/>
            <a:ext cx="7772400" cy="1169894"/>
          </a:xfrm>
        </p:spPr>
        <p:txBody>
          <a:bodyPr>
            <a:normAutofit/>
          </a:bodyPr>
          <a:lstStyle/>
          <a:p>
            <a:pPr algn="l"/>
            <a:r>
              <a:rPr lang="en-US" dirty="0" smtClean="0">
                <a:solidFill>
                  <a:schemeClr val="bg1"/>
                </a:solidFill>
                <a:latin typeface="Arial Black" panose="020B0A04020102020204" pitchFamily="34" charset="0"/>
              </a:rPr>
              <a:t>Speaking</a:t>
            </a:r>
            <a:endParaRPr lang="en-US" dirty="0">
              <a:solidFill>
                <a:schemeClr val="bg1"/>
              </a:solidFill>
              <a:latin typeface="Arial Black" panose="020B0A04020102020204" pitchFamily="34" charset="0"/>
            </a:endParaRPr>
          </a:p>
        </p:txBody>
      </p:sp>
      <p:sp>
        <p:nvSpPr>
          <p:cNvPr id="3" name="Subtitle 2"/>
          <p:cNvSpPr>
            <a:spLocks noGrp="1"/>
          </p:cNvSpPr>
          <p:nvPr>
            <p:ph type="subTitle" idx="1"/>
          </p:nvPr>
        </p:nvSpPr>
        <p:spPr>
          <a:xfrm>
            <a:off x="1143000" y="5607424"/>
            <a:ext cx="6858000" cy="1089211"/>
          </a:xfrm>
        </p:spPr>
        <p:txBody>
          <a:bodyPr>
            <a:normAutofit/>
          </a:bodyPr>
          <a:lstStyle/>
          <a:p>
            <a:pPr algn="r"/>
            <a:r>
              <a:rPr lang="en-US" sz="6000" dirty="0" smtClean="0">
                <a:solidFill>
                  <a:schemeClr val="bg1"/>
                </a:solidFill>
                <a:latin typeface="Arial Black" panose="020B0A04020102020204" pitchFamily="34" charset="0"/>
              </a:rPr>
              <a:t>Honestly</a:t>
            </a:r>
            <a:endParaRPr lang="en-US" sz="6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795304782"/>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16801"/>
            <a:ext cx="8246409" cy="995081"/>
          </a:xfrm>
        </p:spPr>
        <p:txBody>
          <a:bodyPr>
            <a:normAutofit/>
          </a:bodyPr>
          <a:lstStyle/>
          <a:p>
            <a:r>
              <a:rPr lang="en-US" sz="3600" dirty="0" smtClean="0">
                <a:latin typeface="Arial Black" panose="020B0A04020102020204" pitchFamily="34" charset="0"/>
              </a:rPr>
              <a:t>The Honesty of Jesus</a:t>
            </a:r>
            <a:endParaRPr lang="en-US" sz="3600" dirty="0">
              <a:latin typeface="Arial Black" panose="020B0A04020102020204" pitchFamily="34" charset="0"/>
            </a:endParaRPr>
          </a:p>
        </p:txBody>
      </p:sp>
      <p:sp>
        <p:nvSpPr>
          <p:cNvPr id="3" name="Content Placeholder 2"/>
          <p:cNvSpPr>
            <a:spLocks noGrp="1"/>
          </p:cNvSpPr>
          <p:nvPr>
            <p:ph idx="1"/>
          </p:nvPr>
        </p:nvSpPr>
        <p:spPr>
          <a:xfrm>
            <a:off x="628650" y="1700259"/>
            <a:ext cx="7886700" cy="4687094"/>
          </a:xfrm>
        </p:spPr>
        <p:txBody>
          <a:bodyPr>
            <a:normAutofit/>
          </a:bodyPr>
          <a:lstStyle/>
          <a:p>
            <a:pPr marL="349250" indent="-349250"/>
            <a:r>
              <a:rPr lang="en-US" sz="3600" b="1" dirty="0" smtClean="0"/>
              <a:t>Jesus spoke the truth about Himself </a:t>
            </a:r>
            <a:r>
              <a:rPr lang="en-US" sz="3600" i="1" dirty="0" smtClean="0">
                <a:solidFill>
                  <a:srgbClr val="FFFF00"/>
                </a:solidFill>
              </a:rPr>
              <a:t>(John 8:14)</a:t>
            </a:r>
          </a:p>
        </p:txBody>
      </p:sp>
      <p:pic>
        <p:nvPicPr>
          <p:cNvPr id="4" name="Picture 3"/>
          <p:cNvPicPr>
            <a:picLocks noChangeAspect="1"/>
          </p:cNvPicPr>
          <p:nvPr/>
        </p:nvPicPr>
        <p:blipFill>
          <a:blip r:embed="rId3"/>
          <a:stretch>
            <a:fillRect/>
          </a:stretch>
        </p:blipFill>
        <p:spPr>
          <a:xfrm>
            <a:off x="6715803" y="122613"/>
            <a:ext cx="2211266" cy="1383458"/>
          </a:xfrm>
          <a:prstGeom prst="rect">
            <a:avLst/>
          </a:prstGeom>
        </p:spPr>
      </p:pic>
    </p:spTree>
    <p:extLst>
      <p:ext uri="{BB962C8B-B14F-4D97-AF65-F5344CB8AC3E}">
        <p14:creationId xmlns:p14="http://schemas.microsoft.com/office/powerpoint/2010/main" val="17762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16801"/>
            <a:ext cx="8246409" cy="995081"/>
          </a:xfrm>
        </p:spPr>
        <p:txBody>
          <a:bodyPr>
            <a:normAutofit/>
          </a:bodyPr>
          <a:lstStyle/>
          <a:p>
            <a:r>
              <a:rPr lang="en-US" sz="3600" dirty="0" smtClean="0">
                <a:latin typeface="Arial Black" panose="020B0A04020102020204" pitchFamily="34" charset="0"/>
              </a:rPr>
              <a:t>The Honesty of Jesus</a:t>
            </a:r>
            <a:endParaRPr lang="en-US" sz="3600" dirty="0">
              <a:latin typeface="Arial Black" panose="020B0A04020102020204" pitchFamily="34" charset="0"/>
            </a:endParaRPr>
          </a:p>
        </p:txBody>
      </p:sp>
      <p:sp>
        <p:nvSpPr>
          <p:cNvPr id="3" name="Content Placeholder 2"/>
          <p:cNvSpPr>
            <a:spLocks noGrp="1"/>
          </p:cNvSpPr>
          <p:nvPr>
            <p:ph idx="1"/>
          </p:nvPr>
        </p:nvSpPr>
        <p:spPr>
          <a:xfrm>
            <a:off x="628650" y="1700259"/>
            <a:ext cx="7886700" cy="4687094"/>
          </a:xfrm>
        </p:spPr>
        <p:txBody>
          <a:bodyPr>
            <a:normAutofit/>
          </a:bodyPr>
          <a:lstStyle/>
          <a:p>
            <a:pPr marL="349250" indent="-349250"/>
            <a:r>
              <a:rPr lang="en-US" sz="3600" b="1" dirty="0" smtClean="0"/>
              <a:t>Jesus spoke the truth about Himself </a:t>
            </a:r>
            <a:r>
              <a:rPr lang="en-US" sz="3600" i="1" dirty="0" smtClean="0">
                <a:solidFill>
                  <a:srgbClr val="FFFF00"/>
                </a:solidFill>
              </a:rPr>
              <a:t>(John 8:14)</a:t>
            </a:r>
          </a:p>
          <a:p>
            <a:pPr marL="349250" indent="-349250"/>
            <a:r>
              <a:rPr lang="en-US" sz="3600" b="1" dirty="0" smtClean="0"/>
              <a:t>Jesus honestly spoke the truth about sin </a:t>
            </a:r>
            <a:r>
              <a:rPr lang="en-US" sz="3600" i="1" dirty="0" smtClean="0">
                <a:solidFill>
                  <a:srgbClr val="FFFF00"/>
                </a:solidFill>
              </a:rPr>
              <a:t>(Luke 13:2-3)</a:t>
            </a:r>
          </a:p>
        </p:txBody>
      </p:sp>
      <p:pic>
        <p:nvPicPr>
          <p:cNvPr id="4" name="Picture 3"/>
          <p:cNvPicPr>
            <a:picLocks noChangeAspect="1"/>
          </p:cNvPicPr>
          <p:nvPr/>
        </p:nvPicPr>
        <p:blipFill>
          <a:blip r:embed="rId3"/>
          <a:stretch>
            <a:fillRect/>
          </a:stretch>
        </p:blipFill>
        <p:spPr>
          <a:xfrm>
            <a:off x="6715803" y="122613"/>
            <a:ext cx="2211266" cy="1383458"/>
          </a:xfrm>
          <a:prstGeom prst="rect">
            <a:avLst/>
          </a:prstGeom>
        </p:spPr>
      </p:pic>
    </p:spTree>
    <p:extLst>
      <p:ext uri="{BB962C8B-B14F-4D97-AF65-F5344CB8AC3E}">
        <p14:creationId xmlns:p14="http://schemas.microsoft.com/office/powerpoint/2010/main" val="49048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16801"/>
            <a:ext cx="8246409" cy="995081"/>
          </a:xfrm>
        </p:spPr>
        <p:txBody>
          <a:bodyPr>
            <a:normAutofit/>
          </a:bodyPr>
          <a:lstStyle/>
          <a:p>
            <a:r>
              <a:rPr lang="en-US" sz="3600" dirty="0" smtClean="0">
                <a:latin typeface="Arial Black" panose="020B0A04020102020204" pitchFamily="34" charset="0"/>
              </a:rPr>
              <a:t>The Honesty of Jesus</a:t>
            </a:r>
            <a:endParaRPr lang="en-US" sz="3600" dirty="0">
              <a:latin typeface="Arial Black" panose="020B0A04020102020204" pitchFamily="34" charset="0"/>
            </a:endParaRPr>
          </a:p>
        </p:txBody>
      </p:sp>
      <p:sp>
        <p:nvSpPr>
          <p:cNvPr id="3" name="Content Placeholder 2"/>
          <p:cNvSpPr>
            <a:spLocks noGrp="1"/>
          </p:cNvSpPr>
          <p:nvPr>
            <p:ph idx="1"/>
          </p:nvPr>
        </p:nvSpPr>
        <p:spPr>
          <a:xfrm>
            <a:off x="628650" y="1700259"/>
            <a:ext cx="7886700" cy="4687094"/>
          </a:xfrm>
        </p:spPr>
        <p:txBody>
          <a:bodyPr>
            <a:normAutofit/>
          </a:bodyPr>
          <a:lstStyle/>
          <a:p>
            <a:pPr marL="349250" indent="-349250"/>
            <a:r>
              <a:rPr lang="en-US" sz="3600" b="1" dirty="0" smtClean="0"/>
              <a:t>Jesus spoke the truth about Himself </a:t>
            </a:r>
            <a:r>
              <a:rPr lang="en-US" sz="3600" i="1" dirty="0" smtClean="0">
                <a:solidFill>
                  <a:srgbClr val="FFFF00"/>
                </a:solidFill>
              </a:rPr>
              <a:t>(John 8:14)</a:t>
            </a:r>
          </a:p>
          <a:p>
            <a:pPr marL="349250" indent="-349250"/>
            <a:r>
              <a:rPr lang="en-US" sz="3600" b="1" dirty="0" smtClean="0"/>
              <a:t>Jesus honestly spoke the truth about sin </a:t>
            </a:r>
            <a:r>
              <a:rPr lang="en-US" sz="3600" i="1" dirty="0" smtClean="0">
                <a:solidFill>
                  <a:srgbClr val="FFFF00"/>
                </a:solidFill>
              </a:rPr>
              <a:t>(Luke 13:2-3)</a:t>
            </a:r>
          </a:p>
          <a:p>
            <a:pPr marL="349250" indent="-349250"/>
            <a:r>
              <a:rPr lang="en-US" sz="3600" b="1" dirty="0" smtClean="0"/>
              <a:t>Jesus honestly spoke the truth about the church </a:t>
            </a:r>
            <a:r>
              <a:rPr lang="en-US" sz="3600" i="1" dirty="0" smtClean="0">
                <a:solidFill>
                  <a:srgbClr val="FFFF00"/>
                </a:solidFill>
              </a:rPr>
              <a:t>(Matthew 18:6-8)</a:t>
            </a:r>
          </a:p>
        </p:txBody>
      </p:sp>
      <p:pic>
        <p:nvPicPr>
          <p:cNvPr id="4" name="Picture 3"/>
          <p:cNvPicPr>
            <a:picLocks noChangeAspect="1"/>
          </p:cNvPicPr>
          <p:nvPr/>
        </p:nvPicPr>
        <p:blipFill>
          <a:blip r:embed="rId3"/>
          <a:stretch>
            <a:fillRect/>
          </a:stretch>
        </p:blipFill>
        <p:spPr>
          <a:xfrm>
            <a:off x="6715803" y="122613"/>
            <a:ext cx="2211266" cy="1383458"/>
          </a:xfrm>
          <a:prstGeom prst="rect">
            <a:avLst/>
          </a:prstGeom>
        </p:spPr>
      </p:pic>
    </p:spTree>
    <p:extLst>
      <p:ext uri="{BB962C8B-B14F-4D97-AF65-F5344CB8AC3E}">
        <p14:creationId xmlns:p14="http://schemas.microsoft.com/office/powerpoint/2010/main" val="19860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16801"/>
            <a:ext cx="8246409" cy="995081"/>
          </a:xfrm>
        </p:spPr>
        <p:txBody>
          <a:bodyPr>
            <a:normAutofit/>
          </a:bodyPr>
          <a:lstStyle/>
          <a:p>
            <a:r>
              <a:rPr lang="en-US" sz="3600" dirty="0" smtClean="0">
                <a:latin typeface="Arial Black" panose="020B0A04020102020204" pitchFamily="34" charset="0"/>
              </a:rPr>
              <a:t>The Honesty of Jesus</a:t>
            </a:r>
            <a:endParaRPr lang="en-US" sz="3600" dirty="0">
              <a:latin typeface="Arial Black" panose="020B0A04020102020204" pitchFamily="34" charset="0"/>
            </a:endParaRPr>
          </a:p>
        </p:txBody>
      </p:sp>
      <p:sp>
        <p:nvSpPr>
          <p:cNvPr id="3" name="Content Placeholder 2"/>
          <p:cNvSpPr>
            <a:spLocks noGrp="1"/>
          </p:cNvSpPr>
          <p:nvPr>
            <p:ph idx="1"/>
          </p:nvPr>
        </p:nvSpPr>
        <p:spPr>
          <a:xfrm>
            <a:off x="628650" y="1700259"/>
            <a:ext cx="7886700" cy="4687094"/>
          </a:xfrm>
        </p:spPr>
        <p:txBody>
          <a:bodyPr>
            <a:normAutofit/>
          </a:bodyPr>
          <a:lstStyle/>
          <a:p>
            <a:pPr marL="349250" indent="-349250"/>
            <a:r>
              <a:rPr lang="en-US" sz="3600" b="1" dirty="0" smtClean="0"/>
              <a:t>Jesus spoke the truth about Himself </a:t>
            </a:r>
            <a:r>
              <a:rPr lang="en-US" sz="3600" i="1" dirty="0" smtClean="0">
                <a:solidFill>
                  <a:srgbClr val="FFFF00"/>
                </a:solidFill>
              </a:rPr>
              <a:t>(John 8:14)</a:t>
            </a:r>
          </a:p>
          <a:p>
            <a:pPr marL="349250" indent="-349250"/>
            <a:r>
              <a:rPr lang="en-US" sz="3600" b="1" dirty="0" smtClean="0"/>
              <a:t>Jesus honestly spoke the truth about sin </a:t>
            </a:r>
            <a:r>
              <a:rPr lang="en-US" sz="3600" i="1" dirty="0" smtClean="0">
                <a:solidFill>
                  <a:srgbClr val="FFFF00"/>
                </a:solidFill>
              </a:rPr>
              <a:t>(Luke 13:2-3)</a:t>
            </a:r>
          </a:p>
          <a:p>
            <a:pPr marL="349250" indent="-349250"/>
            <a:r>
              <a:rPr lang="en-US" sz="3600" b="1" dirty="0" smtClean="0"/>
              <a:t>Jesus honestly spoke the truth about the church </a:t>
            </a:r>
            <a:r>
              <a:rPr lang="en-US" sz="3600" i="1" dirty="0" smtClean="0">
                <a:solidFill>
                  <a:srgbClr val="FFFF00"/>
                </a:solidFill>
              </a:rPr>
              <a:t>(Matthew 18:6-8)</a:t>
            </a:r>
          </a:p>
          <a:p>
            <a:pPr marL="349250" indent="-349250"/>
            <a:r>
              <a:rPr lang="en-US" sz="3600" b="1" dirty="0" smtClean="0"/>
              <a:t>Jesus honestly spoke the truth about the future </a:t>
            </a:r>
            <a:r>
              <a:rPr lang="en-US" sz="3600" i="1" dirty="0" smtClean="0">
                <a:solidFill>
                  <a:srgbClr val="FFFF00"/>
                </a:solidFill>
              </a:rPr>
              <a:t>(John 16:2-4)</a:t>
            </a:r>
            <a:endParaRPr lang="en-US" sz="3600" i="1" dirty="0">
              <a:solidFill>
                <a:srgbClr val="FFFF00"/>
              </a:solidFill>
            </a:endParaRPr>
          </a:p>
        </p:txBody>
      </p:sp>
      <p:pic>
        <p:nvPicPr>
          <p:cNvPr id="4" name="Picture 3"/>
          <p:cNvPicPr>
            <a:picLocks noChangeAspect="1"/>
          </p:cNvPicPr>
          <p:nvPr/>
        </p:nvPicPr>
        <p:blipFill>
          <a:blip r:embed="rId3"/>
          <a:stretch>
            <a:fillRect/>
          </a:stretch>
        </p:blipFill>
        <p:spPr>
          <a:xfrm>
            <a:off x="6715803" y="122613"/>
            <a:ext cx="2211266" cy="1383458"/>
          </a:xfrm>
          <a:prstGeom prst="rect">
            <a:avLst/>
          </a:prstGeom>
        </p:spPr>
      </p:pic>
    </p:spTree>
    <p:extLst>
      <p:ext uri="{BB962C8B-B14F-4D97-AF65-F5344CB8AC3E}">
        <p14:creationId xmlns:p14="http://schemas.microsoft.com/office/powerpoint/2010/main" val="196877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618565"/>
            <a:ext cx="7772400" cy="927847"/>
          </a:xfrm>
        </p:spPr>
        <p:txBody>
          <a:bodyPr>
            <a:normAutofit/>
          </a:bodyPr>
          <a:lstStyle/>
          <a:p>
            <a:pPr algn="l"/>
            <a:r>
              <a:rPr lang="en-US" sz="4800" dirty="0" smtClean="0">
                <a:solidFill>
                  <a:schemeClr val="bg1"/>
                </a:solidFill>
                <a:latin typeface="Arial Black" panose="020B0A04020102020204" pitchFamily="34" charset="0"/>
              </a:rPr>
              <a:t>Conclusion</a:t>
            </a:r>
            <a:endParaRPr lang="en-US" sz="4800" dirty="0">
              <a:solidFill>
                <a:schemeClr val="bg1"/>
              </a:solidFill>
              <a:latin typeface="Arial Black" panose="020B0A04020102020204" pitchFamily="34" charset="0"/>
            </a:endParaRPr>
          </a:p>
        </p:txBody>
      </p:sp>
      <p:sp>
        <p:nvSpPr>
          <p:cNvPr id="3" name="Subtitle 2"/>
          <p:cNvSpPr>
            <a:spLocks noGrp="1"/>
          </p:cNvSpPr>
          <p:nvPr>
            <p:ph type="subTitle" idx="1"/>
          </p:nvPr>
        </p:nvSpPr>
        <p:spPr>
          <a:xfrm>
            <a:off x="1035424" y="2218765"/>
            <a:ext cx="7086600" cy="3832411"/>
          </a:xfrm>
        </p:spPr>
        <p:txBody>
          <a:bodyPr>
            <a:normAutofit/>
          </a:bodyPr>
          <a:lstStyle/>
          <a:p>
            <a:pPr algn="l"/>
            <a:r>
              <a:rPr lang="en-US" sz="4000" dirty="0"/>
              <a:t>Our words should be accurate, honest, trustworthy</a:t>
            </a:r>
            <a:r>
              <a:rPr lang="en-US" sz="4000" dirty="0" smtClean="0"/>
              <a:t>.</a:t>
            </a:r>
          </a:p>
          <a:p>
            <a:pPr algn="l"/>
            <a:endParaRPr lang="en-US" sz="1600" dirty="0">
              <a:solidFill>
                <a:schemeClr val="bg1"/>
              </a:solidFill>
            </a:endParaRPr>
          </a:p>
          <a:p>
            <a:pPr algn="l"/>
            <a:r>
              <a:rPr lang="en-US" sz="3600" i="1" dirty="0" smtClean="0"/>
              <a:t>“…But let your ‘Yes’ be ‘Yes,’ and your ‘No’ be ‘No,’ lest you fall into judgment.” </a:t>
            </a:r>
            <a:r>
              <a:rPr lang="en-US" sz="3600" dirty="0" smtClean="0"/>
              <a:t>(James 5:12)</a:t>
            </a:r>
            <a:endParaRPr lang="en-US" sz="3600" dirty="0">
              <a:solidFill>
                <a:schemeClr val="bg1"/>
              </a:solidFill>
            </a:endParaRPr>
          </a:p>
        </p:txBody>
      </p:sp>
    </p:spTree>
    <p:extLst>
      <p:ext uri="{BB962C8B-B14F-4D97-AF65-F5344CB8AC3E}">
        <p14:creationId xmlns:p14="http://schemas.microsoft.com/office/powerpoint/2010/main" val="3962571551"/>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777</Words>
  <Application>Microsoft Office PowerPoint</Application>
  <PresentationFormat>On-screen Show (4:3)</PresentationFormat>
  <Paragraphs>44</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Speaking</vt:lpstr>
      <vt:lpstr>The Honesty of Jesus</vt:lpstr>
      <vt:lpstr>The Honesty of Jesus</vt:lpstr>
      <vt:lpstr>The Honesty of Jesus</vt:lpstr>
      <vt:lpstr>The Honesty of Jesus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dc:title>
  <dc:creator>Stan Cox</dc:creator>
  <cp:lastModifiedBy>Stan Cox</cp:lastModifiedBy>
  <cp:revision>9</cp:revision>
  <cp:lastPrinted>2015-01-25T14:33:06Z</cp:lastPrinted>
  <dcterms:created xsi:type="dcterms:W3CDTF">2015-01-25T13:41:01Z</dcterms:created>
  <dcterms:modified xsi:type="dcterms:W3CDTF">2015-04-13T22:35:49Z</dcterms:modified>
</cp:coreProperties>
</file>